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embeddedFontLst>
    <p:embeddedFont>
      <p:font typeface="Alfa Slab One" panose="020B0604020202020204" charset="0"/>
      <p:regular r:id="rId7"/>
    </p:embeddedFont>
    <p:embeddedFont>
      <p:font typeface="Proxima Nova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156" y="4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5c8cfcd699_0_2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5c8cfcd699_0_2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5c8cfcd699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5c8cfcd699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5c8cfcd699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5c8cfcd699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5c8cfcd699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5c8cfcd699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ame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046000"/>
            <a:ext cx="8520600" cy="10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id" sz="6000"/>
              <a:t>TUGAS 1</a:t>
            </a:r>
            <a:endParaRPr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TUGAS 1</a:t>
            </a:r>
            <a:endParaRPr/>
          </a:p>
        </p:txBody>
      </p:sp>
      <p:sp>
        <p:nvSpPr>
          <p:cNvPr id="68" name="Google Shape;68;p15"/>
          <p:cNvSpPr txBox="1"/>
          <p:nvPr/>
        </p:nvSpPr>
        <p:spPr>
          <a:xfrm>
            <a:off x="311700" y="1284600"/>
            <a:ext cx="8367000" cy="24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id" sz="1100" b="1"/>
              <a:t>Riset Produk + Suplier (Bagi dropshipper)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id" sz="1100" b="1"/>
              <a:t>Bikin Landingpage</a:t>
            </a:r>
            <a:endParaRPr sz="11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….</a:t>
            </a: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Buat kamu yang belum punya produk, boleh riset produk n suplier dulu</a:t>
            </a:r>
            <a:br>
              <a:rPr lang="id" sz="1100"/>
            </a:br>
            <a:r>
              <a:rPr lang="id" sz="1100" i="1"/>
              <a:t>(Semua tutorial ada di materi member area)</a:t>
            </a:r>
            <a:endParaRPr sz="1100" i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Tapi klo kamu sudah punya produk sndiri, skip riset produknya</a:t>
            </a:r>
            <a:endParaRPr sz="11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Lalu jangan lupa sekalian dibikinkan web landingpagenya</a:t>
            </a: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Buat kamu yang sudah punya web landingpage, jadi LP tsb yang di setorin tugasnya</a:t>
            </a:r>
            <a:endParaRPr sz="11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Disini belum membahas tentang webcopy</a:t>
            </a:r>
            <a:br>
              <a:rPr lang="id" sz="1100"/>
            </a:br>
            <a:r>
              <a:rPr lang="id" sz="1100"/>
              <a:t>Karena materi webcopy ada sendiri, di tugas selanjutnya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TUGAS 1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000" y="1154775"/>
            <a:ext cx="5716000" cy="313492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3499850" y="43925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Contoh setor tugas bikin landingpages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CARA SETOR TUGAS 1</a:t>
            </a:r>
            <a:endParaRPr/>
          </a:p>
        </p:txBody>
      </p:sp>
      <p:sp>
        <p:nvSpPr>
          <p:cNvPr id="81" name="Google Shape;81;p17"/>
          <p:cNvSpPr txBox="1"/>
          <p:nvPr/>
        </p:nvSpPr>
        <p:spPr>
          <a:xfrm>
            <a:off x="311700" y="1284600"/>
            <a:ext cx="8367000" cy="2379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✅ CARA Setor Tugas:</a:t>
            </a:r>
            <a:endParaRPr sz="11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Chat dengan text: </a:t>
            </a:r>
            <a:r>
              <a:rPr lang="id" sz="1100" b="1"/>
              <a:t>Nama kamu + Nama Produk</a:t>
            </a:r>
            <a:endParaRPr sz="1100" b="1"/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id" sz="1100"/>
              <a:t>Lalu share foto tampilan dashboard web LP kamu sprti contoh di gambar</a:t>
            </a:r>
            <a:endParaRPr sz="11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Lakukan setor tugas di </a:t>
            </a:r>
            <a:r>
              <a:rPr lang="en-US" sz="1100"/>
              <a:t>Akun </a:t>
            </a:r>
            <a:r>
              <a:rPr lang="id" sz="1100"/>
              <a:t>TELEGRAM </a:t>
            </a:r>
            <a:r>
              <a:rPr lang="en-US" sz="1100"/>
              <a:t>Privat:</a:t>
            </a:r>
            <a:endParaRPr sz="11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Nmr: </a:t>
            </a:r>
            <a:r>
              <a:rPr lang="id" sz="1800" b="1">
                <a:solidFill>
                  <a:schemeClr val="accent5"/>
                </a:solidFill>
              </a:rPr>
              <a:t>085643226927</a:t>
            </a:r>
            <a:br>
              <a:rPr lang="en-US" sz="1800" b="1">
                <a:solidFill>
                  <a:schemeClr val="accent5"/>
                </a:solidFill>
              </a:rPr>
            </a:br>
            <a:endParaRPr sz="1800" b="1">
              <a:solidFill>
                <a:schemeClr val="accent5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100"/>
              <a:t>Setelah setor tugas, kamu boleh konsultasi sepuasnya di chat </a:t>
            </a:r>
            <a:r>
              <a:rPr lang="en-US" sz="1100"/>
              <a:t>Tele</a:t>
            </a:r>
            <a:r>
              <a:rPr lang="id" sz="1100"/>
              <a:t> tsb </a:t>
            </a:r>
            <a:endParaRPr sz="1100"/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147</Words>
  <Application>Microsoft Office PowerPoint</Application>
  <PresentationFormat>On-screen Show (16:9)</PresentationFormat>
  <Paragraphs>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Proxima Nova</vt:lpstr>
      <vt:lpstr>Alfa Slab One</vt:lpstr>
      <vt:lpstr>Gameday</vt:lpstr>
      <vt:lpstr>TUGAS 1</vt:lpstr>
      <vt:lpstr>TUGAS 1</vt:lpstr>
      <vt:lpstr>TUGAS 1 </vt:lpstr>
      <vt:lpstr>CARA SETOR TUGAS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ichsan</dc:creator>
  <cp:lastModifiedBy>Andre Hanusa</cp:lastModifiedBy>
  <cp:revision>2</cp:revision>
  <dcterms:modified xsi:type="dcterms:W3CDTF">2023-08-07T16:45:51Z</dcterms:modified>
</cp:coreProperties>
</file>